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104" d="100"/>
          <a:sy n="104" d="100"/>
        </p:scale>
        <p:origin x="42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aDlLD97CL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Brain Plasticity? How does it work? Why is it important?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Suliana Gonzalez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5369"/>
          </a:xfrm>
        </p:spPr>
        <p:txBody>
          <a:bodyPr/>
          <a:lstStyle/>
          <a:p>
            <a:r>
              <a:rPr lang="en-US" dirty="0" smtClean="0"/>
              <a:t>Why I chose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798" y="1479479"/>
            <a:ext cx="8915400" cy="3777622"/>
          </a:xfrm>
        </p:spPr>
        <p:txBody>
          <a:bodyPr/>
          <a:lstStyle/>
          <a:p>
            <a:r>
              <a:rPr lang="en-US" dirty="0" smtClean="0"/>
              <a:t>I want to be a neurosurgeon, find the brain fascinating</a:t>
            </a:r>
          </a:p>
          <a:p>
            <a:r>
              <a:rPr lang="en-US" dirty="0" smtClean="0"/>
              <a:t>Younger sister gets seizures</a:t>
            </a:r>
          </a:p>
          <a:p>
            <a:pPr lvl="1"/>
            <a:r>
              <a:rPr lang="en-US" dirty="0" smtClean="0"/>
              <a:t>Would read about the brain because of this</a:t>
            </a:r>
          </a:p>
        </p:txBody>
      </p:sp>
      <p:sp>
        <p:nvSpPr>
          <p:cNvPr id="4" name="AutoShape 2" descr="mage result for bra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mage result for brain"/>
          <p:cNvSpPr>
            <a:spLocks noChangeAspect="1" noChangeArrowheads="1"/>
          </p:cNvSpPr>
          <p:nvPr/>
        </p:nvSpPr>
        <p:spPr bwMode="auto">
          <a:xfrm>
            <a:off x="152400" y="152400"/>
            <a:ext cx="2313398" cy="2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mage result for brain"/>
          <p:cNvSpPr>
            <a:spLocks noChangeAspect="1" noChangeArrowheads="1"/>
          </p:cNvSpPr>
          <p:nvPr/>
        </p:nvSpPr>
        <p:spPr bwMode="auto">
          <a:xfrm>
            <a:off x="304800" y="304800"/>
            <a:ext cx="2313398" cy="2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dailybruin.com/images/41535_web.ns.4.11.yang.pi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47" y="3250616"/>
            <a:ext cx="4169032" cy="31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1" y="2791772"/>
            <a:ext cx="2275009" cy="40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is Brain Plasticity?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DEFINITION – </a:t>
            </a:r>
            <a:r>
              <a:rPr lang="en-US" sz="1800" dirty="0" smtClean="0"/>
              <a:t>The brain’s ability to modify its own structure and function after changes in the body and external environment.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Mostly happens in outer region of brain known as grey matter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Brain plasticity is more easily done in children than in adults</a:t>
            </a:r>
            <a:endParaRPr lang="en-US" sz="1800" dirty="0"/>
          </a:p>
        </p:txBody>
      </p:sp>
      <p:pic>
        <p:nvPicPr>
          <p:cNvPr id="1026" name="Picture 2" descr="mage result for Brain Plastic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23" y="1422400"/>
            <a:ext cx="3559968" cy="355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Does it Work?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8535" y="2170968"/>
            <a:ext cx="3505199" cy="1965202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Simplest explanation – when new neurological pathways are formed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Happens when something new is learned</a:t>
            </a:r>
            <a:r>
              <a:rPr lang="en-US" sz="1800" dirty="0" smtClean="0"/>
              <a:t>.</a:t>
            </a:r>
          </a:p>
        </p:txBody>
      </p:sp>
      <p:sp>
        <p:nvSpPr>
          <p:cNvPr id="5" name="AutoShape 2" descr="mage result for neuropathways"/>
          <p:cNvSpPr>
            <a:spLocks noChangeAspect="1" noChangeArrowheads="1"/>
          </p:cNvSpPr>
          <p:nvPr/>
        </p:nvSpPr>
        <p:spPr bwMode="auto">
          <a:xfrm>
            <a:off x="5903912" y="1117600"/>
            <a:ext cx="4131042" cy="41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mage result for neuropathway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www.michaelarichter.com/images/bigstock--d-rendering-illustration-of-n-43170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48" y="1713462"/>
            <a:ext cx="4136123" cy="31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VS. Adults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Barely creating </a:t>
            </a:r>
            <a:r>
              <a:rPr lang="en-US" dirty="0" err="1" smtClean="0"/>
              <a:t>neuropathways</a:t>
            </a:r>
            <a:r>
              <a:rPr lang="en-US" dirty="0" smtClean="0"/>
              <a:t> and therefore easy to learn knew things.</a:t>
            </a:r>
          </a:p>
          <a:p>
            <a:r>
              <a:rPr lang="en-US" dirty="0" smtClean="0"/>
              <a:t>No need to make space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Have filled their brains with information, already have neuropaths</a:t>
            </a:r>
          </a:p>
          <a:p>
            <a:r>
              <a:rPr lang="en-US" dirty="0" smtClean="0"/>
              <a:t>Have to go through “pruning back”</a:t>
            </a:r>
          </a:p>
          <a:p>
            <a:pPr lvl="1"/>
            <a:r>
              <a:rPr lang="en-US" dirty="0" smtClean="0"/>
              <a:t>Get rid of </a:t>
            </a:r>
            <a:r>
              <a:rPr lang="en-US" dirty="0" err="1" smtClean="0"/>
              <a:t>neuropathways</a:t>
            </a:r>
            <a:r>
              <a:rPr lang="en-US" dirty="0" smtClean="0"/>
              <a:t> not used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everyday when we come to school</a:t>
            </a:r>
          </a:p>
          <a:p>
            <a:r>
              <a:rPr lang="en-US" dirty="0" smtClean="0"/>
              <a:t>Once untreatable illnesses and traumas can now be treated</a:t>
            </a:r>
          </a:p>
          <a:p>
            <a:r>
              <a:rPr lang="en-US" dirty="0" smtClean="0"/>
              <a:t>Some mild cases, some extreme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www.youtube.com/watch?v=VaDlLD97CLM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359" y="302835"/>
            <a:ext cx="8911687" cy="1280890"/>
          </a:xfrm>
        </p:spPr>
        <p:txBody>
          <a:bodyPr/>
          <a:lstStyle/>
          <a:p>
            <a:r>
              <a:rPr lang="en-US" dirty="0" smtClean="0"/>
              <a:t>Painful side of Neuroplasticity:</a:t>
            </a:r>
            <a:br>
              <a:rPr lang="en-US" dirty="0" smtClean="0"/>
            </a:br>
            <a:r>
              <a:rPr lang="en-US" dirty="0" smtClean="0"/>
              <a:t>Phantom limbs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359" y="1676400"/>
            <a:ext cx="8915400" cy="2364259"/>
          </a:xfrm>
        </p:spPr>
        <p:txBody>
          <a:bodyPr/>
          <a:lstStyle/>
          <a:p>
            <a:r>
              <a:rPr lang="en-US" dirty="0" smtClean="0"/>
              <a:t>Brain plasticity may have a role in phantom limb pains</a:t>
            </a:r>
          </a:p>
          <a:p>
            <a:r>
              <a:rPr lang="en-US" dirty="0" smtClean="0"/>
              <a:t>When limb gets amputated brain map jumbles up because nerves get cut off.</a:t>
            </a:r>
          </a:p>
          <a:p>
            <a:r>
              <a:rPr lang="en-US" dirty="0" smtClean="0"/>
              <a:t>Brain doesn’t realize that limb not there so redirects </a:t>
            </a:r>
            <a:r>
              <a:rPr lang="en-US" dirty="0" err="1" smtClean="0"/>
              <a:t>neuropathways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Near part of body now responsible for feeling what severed limb would feel.</a:t>
            </a:r>
            <a:endParaRPr lang="en-US" dirty="0"/>
          </a:p>
        </p:txBody>
      </p:sp>
      <p:pic>
        <p:nvPicPr>
          <p:cNvPr id="3078" name="Picture 6" descr="http://sciencenordic.com/sites/default/files/imagecache/300x/amp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59" y="4460789"/>
            <a:ext cx="2107268" cy="20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orbaspharmacy.com/images/prosthe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13" y="4040659"/>
            <a:ext cx="1885396" cy="28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928" y="131348"/>
            <a:ext cx="8911687" cy="1280890"/>
          </a:xfrm>
        </p:spPr>
        <p:txBody>
          <a:bodyPr/>
          <a:lstStyle/>
          <a:p>
            <a:r>
              <a:rPr lang="en-US" dirty="0" smtClean="0"/>
              <a:t>Treatment for Phantom Limbs </a:t>
            </a:r>
            <a:r>
              <a:rPr lang="en-US" smtClean="0"/>
              <a:t>involves plasticity</a:t>
            </a:r>
            <a:endParaRPr lang="en-US" dirty="0"/>
          </a:p>
        </p:txBody>
      </p:sp>
      <p:pic>
        <p:nvPicPr>
          <p:cNvPr id="4102" name="Picture 6" descr="http://ichef-1.bbci.co.uk/news/660/media/images/57125000/jpg/_57125691_hands_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28" y="1596080"/>
            <a:ext cx="3564350" cy="20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chef-1.bbci.co.uk/news/560/media/images/57060000/jpg/_57060765_mirror_ther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87" y="1448057"/>
            <a:ext cx="3066192" cy="22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edia.oregonlive.com/health_impact/photo/10675894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28" y="4026150"/>
            <a:ext cx="3619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1.gstatic.com/images?q=tbn:ANd9GcQoFobnHQsLB5n-f__kGwge0lmUxVFFEXsA2GrX3BvWezBfFPgX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33" y="3867665"/>
            <a:ext cx="3913053" cy="25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249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Wingdings 3</vt:lpstr>
      <vt:lpstr>Arial</vt:lpstr>
      <vt:lpstr>Wisp</vt:lpstr>
      <vt:lpstr>What is Brain Plasticity? How does it work? Why is it important?</vt:lpstr>
      <vt:lpstr>Why I chose this</vt:lpstr>
      <vt:lpstr>What is Brain Plasticity?</vt:lpstr>
      <vt:lpstr>How Does it Work?</vt:lpstr>
      <vt:lpstr>Children VS. Adults</vt:lpstr>
      <vt:lpstr>Why is it important</vt:lpstr>
      <vt:lpstr>Painful side of Neuroplasticity: Phantom limbs</vt:lpstr>
      <vt:lpstr>Treatment for Phantom Limbs involves plasticity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Brain Plasticity? How does it work? Why is it important?</dc:title>
  <dc:creator>Suly Gonzalez</dc:creator>
  <cp:lastModifiedBy>Suly Gonzalez</cp:lastModifiedBy>
  <cp:revision>13</cp:revision>
  <dcterms:created xsi:type="dcterms:W3CDTF">2015-12-06T22:54:27Z</dcterms:created>
  <dcterms:modified xsi:type="dcterms:W3CDTF">2015-12-11T02:23:16Z</dcterms:modified>
</cp:coreProperties>
</file>